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46" autoAdjust="0"/>
  </p:normalViewPr>
  <p:slideViewPr>
    <p:cSldViewPr>
      <p:cViewPr>
        <p:scale>
          <a:sx n="50" d="100"/>
          <a:sy n="50" d="100"/>
        </p:scale>
        <p:origin x="-2316" y="-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82D49-4393-44C4-B73D-745B288EB750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7F6B9-14FB-44F6-BF7E-9A3465E2A1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35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7F6B9-14FB-44F6-BF7E-9A3465E2A1A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202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7643-F407-4D00-908C-FF417178ECC1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B005-636C-4F73-95F3-22FB3BC93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54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7643-F407-4D00-908C-FF417178ECC1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B005-636C-4F73-95F3-22FB3BC93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55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7643-F407-4D00-908C-FF417178ECC1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B005-636C-4F73-95F3-22FB3BC93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96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7643-F407-4D00-908C-FF417178ECC1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B005-636C-4F73-95F3-22FB3BC93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58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7643-F407-4D00-908C-FF417178ECC1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B005-636C-4F73-95F3-22FB3BC93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35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7643-F407-4D00-908C-FF417178ECC1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B005-636C-4F73-95F3-22FB3BC93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59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7643-F407-4D00-908C-FF417178ECC1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B005-636C-4F73-95F3-22FB3BC93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55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7643-F407-4D00-908C-FF417178ECC1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B005-636C-4F73-95F3-22FB3BC93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11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7643-F407-4D00-908C-FF417178ECC1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B005-636C-4F73-95F3-22FB3BC93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96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7643-F407-4D00-908C-FF417178ECC1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B005-636C-4F73-95F3-22FB3BC93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07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7643-F407-4D00-908C-FF417178ECC1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B005-636C-4F73-95F3-22FB3BC93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30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accent4">
                <a:lumMod val="20000"/>
                <a:lumOff val="80000"/>
              </a:schemeClr>
            </a:gs>
            <a:gs pos="35000">
              <a:schemeClr val="accent4">
                <a:lumMod val="60000"/>
                <a:lumOff val="40000"/>
              </a:schemeClr>
            </a:gs>
            <a:gs pos="89000">
              <a:srgbClr val="FFC000"/>
            </a:gs>
            <a:gs pos="22000">
              <a:schemeClr val="bg1"/>
            </a:gs>
            <a:gs pos="70000">
              <a:schemeClr val="bg1"/>
            </a:gs>
            <a:gs pos="53000">
              <a:srgbClr val="FFC0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7643-F407-4D00-908C-FF417178ECC1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7B005-636C-4F73-95F3-22FB3BC93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91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gif"/><Relationship Id="rId18" Type="http://schemas.openxmlformats.org/officeDocument/2006/relationships/image" Target="../media/image16.png"/><Relationship Id="rId26" Type="http://schemas.openxmlformats.org/officeDocument/2006/relationships/image" Target="../media/image23.png"/><Relationship Id="rId3" Type="http://schemas.openxmlformats.org/officeDocument/2006/relationships/image" Target="../media/image1.gif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gif"/><Relationship Id="rId17" Type="http://schemas.openxmlformats.org/officeDocument/2006/relationships/image" Target="../media/image15.gif"/><Relationship Id="rId25" Type="http://schemas.microsoft.com/office/2007/relationships/hdphoto" Target="../media/hdphoto1.wdp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gif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gif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gif"/><Relationship Id="rId23" Type="http://schemas.openxmlformats.org/officeDocument/2006/relationships/image" Target="../media/image21.gif"/><Relationship Id="rId10" Type="http://schemas.openxmlformats.org/officeDocument/2006/relationships/image" Target="../media/image8.gif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gif"/><Relationship Id="rId14" Type="http://schemas.openxmlformats.org/officeDocument/2006/relationships/image" Target="../media/image12.gif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68846" y="272481"/>
            <a:ext cx="648072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4400" b="1" dirty="0" smtClean="0">
                <a:ln w="11430"/>
                <a:gradFill>
                  <a:gsLst>
                    <a:gs pos="0">
                      <a:srgbClr val="F96A1B">
                        <a:tint val="70000"/>
                        <a:satMod val="245000"/>
                      </a:srgbClr>
                    </a:gs>
                    <a:gs pos="75000">
                      <a:srgbClr val="F96A1B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96A1B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当店では</a:t>
            </a:r>
            <a:endParaRPr lang="en-US" altLang="ja-JP" sz="4400" b="1" dirty="0" smtClean="0">
              <a:ln w="11430"/>
              <a:gradFill>
                <a:gsLst>
                  <a:gs pos="0">
                    <a:srgbClr val="F96A1B">
                      <a:tint val="70000"/>
                      <a:satMod val="245000"/>
                    </a:srgbClr>
                  </a:gs>
                  <a:gs pos="75000">
                    <a:srgbClr val="F96A1B">
                      <a:tint val="90000"/>
                      <a:shade val="60000"/>
                      <a:satMod val="240000"/>
                    </a:srgbClr>
                  </a:gs>
                  <a:gs pos="100000">
                    <a:srgbClr val="F96A1B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algn="ctr"/>
            <a:r>
              <a:rPr lang="ja-JP" altLang="en-US" sz="4400" b="1" dirty="0" smtClean="0">
                <a:ln w="11430"/>
                <a:gradFill>
                  <a:gsLst>
                    <a:gs pos="0">
                      <a:srgbClr val="F96A1B">
                        <a:tint val="70000"/>
                        <a:satMod val="245000"/>
                      </a:srgbClr>
                    </a:gs>
                    <a:gs pos="75000">
                      <a:srgbClr val="F96A1B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96A1B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クレジットカード</a:t>
            </a:r>
            <a:endParaRPr lang="en-US" altLang="ja-JP" sz="4400" b="1" dirty="0" smtClean="0">
              <a:ln w="11430"/>
              <a:gradFill>
                <a:gsLst>
                  <a:gs pos="0">
                    <a:srgbClr val="F96A1B">
                      <a:tint val="70000"/>
                      <a:satMod val="245000"/>
                    </a:srgbClr>
                  </a:gs>
                  <a:gs pos="75000">
                    <a:srgbClr val="F96A1B">
                      <a:tint val="90000"/>
                      <a:shade val="60000"/>
                      <a:satMod val="240000"/>
                    </a:srgbClr>
                  </a:gs>
                  <a:gs pos="100000">
                    <a:srgbClr val="F96A1B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algn="ctr"/>
            <a:r>
              <a:rPr lang="ja-JP" altLang="en-US" sz="4400" b="1" dirty="0" smtClean="0">
                <a:ln w="11430"/>
                <a:gradFill>
                  <a:gsLst>
                    <a:gs pos="0">
                      <a:srgbClr val="F96A1B">
                        <a:tint val="70000"/>
                        <a:satMod val="245000"/>
                      </a:srgbClr>
                    </a:gs>
                    <a:gs pos="75000">
                      <a:srgbClr val="F96A1B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96A1B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電子マネーが</a:t>
            </a:r>
            <a:endParaRPr lang="en-US" altLang="ja-JP" sz="4400" b="1" dirty="0" smtClean="0">
              <a:ln w="11430"/>
              <a:gradFill>
                <a:gsLst>
                  <a:gs pos="0">
                    <a:srgbClr val="F96A1B">
                      <a:tint val="70000"/>
                      <a:satMod val="245000"/>
                    </a:srgbClr>
                  </a:gs>
                  <a:gs pos="75000">
                    <a:srgbClr val="F96A1B">
                      <a:tint val="90000"/>
                      <a:shade val="60000"/>
                      <a:satMod val="240000"/>
                    </a:srgbClr>
                  </a:gs>
                  <a:gs pos="100000">
                    <a:srgbClr val="F96A1B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algn="ctr"/>
            <a:r>
              <a:rPr lang="ja-JP" altLang="en-US" sz="4400" b="1" dirty="0" smtClean="0">
                <a:ln w="11430"/>
                <a:gradFill>
                  <a:gsLst>
                    <a:gs pos="0">
                      <a:srgbClr val="F96A1B">
                        <a:tint val="70000"/>
                        <a:satMod val="245000"/>
                      </a:srgbClr>
                    </a:gs>
                    <a:gs pos="75000">
                      <a:srgbClr val="F96A1B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96A1B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ご利用いただけます。</a:t>
            </a:r>
            <a:endParaRPr lang="ja-JP" altLang="en-US" sz="4400" b="1" dirty="0">
              <a:ln w="11430"/>
              <a:gradFill>
                <a:gsLst>
                  <a:gs pos="0">
                    <a:srgbClr val="F96A1B">
                      <a:tint val="70000"/>
                      <a:satMod val="245000"/>
                    </a:srgbClr>
                  </a:gs>
                  <a:gs pos="75000">
                    <a:srgbClr val="F96A1B">
                      <a:tint val="90000"/>
                      <a:shade val="60000"/>
                      <a:satMod val="240000"/>
                    </a:srgbClr>
                  </a:gs>
                  <a:gs pos="100000">
                    <a:srgbClr val="F96A1B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60004" y="3548844"/>
            <a:ext cx="5688632" cy="577264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62" y="4440152"/>
            <a:ext cx="749782" cy="531840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660004" y="3935743"/>
            <a:ext cx="273322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クレジットカード</a:t>
            </a:r>
            <a:endParaRPr lang="ja-JP" altLang="en-US" sz="20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372" y="4456322"/>
            <a:ext cx="605680" cy="501301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520" y="4440151"/>
            <a:ext cx="698146" cy="567243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675978" y="5343043"/>
            <a:ext cx="273322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電子</a:t>
            </a:r>
            <a:r>
              <a:rPr lang="ja-JP" altLang="en-US" sz="20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マネー</a:t>
            </a:r>
            <a:endParaRPr lang="ja-JP" altLang="en-US" sz="20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730" y="5804486"/>
            <a:ext cx="1155440" cy="684538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838" y="5841454"/>
            <a:ext cx="793852" cy="610605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587" y="5900300"/>
            <a:ext cx="765466" cy="522394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994" y="5771508"/>
            <a:ext cx="679628" cy="73626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581" y="5813736"/>
            <a:ext cx="570654" cy="618209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631" y="6591182"/>
            <a:ext cx="620266" cy="671955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317" y="6547122"/>
            <a:ext cx="620266" cy="671955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892" y="6547123"/>
            <a:ext cx="630857" cy="683428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570" y="6510498"/>
            <a:ext cx="698468" cy="756674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324" y="6553036"/>
            <a:ext cx="557884" cy="604374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823" y="7260250"/>
            <a:ext cx="589075" cy="638165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262" y="7251698"/>
            <a:ext cx="620266" cy="671955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503" y="7424452"/>
            <a:ext cx="632156" cy="309763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631" y="8075573"/>
            <a:ext cx="811899" cy="241294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898" y="7982828"/>
            <a:ext cx="1015605" cy="426784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551" y="8037850"/>
            <a:ext cx="436838" cy="457976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118" y="8020104"/>
            <a:ext cx="437381" cy="473829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617" y="4527394"/>
            <a:ext cx="623093" cy="39275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4" cstate="print">
            <a:extLst>
              <a:ext uri="{BEBA8EAE-BF5A-486C-A8C5-ECC9F3942E4B}">
                <a14:imgProps xmlns:a14="http://schemas.microsoft.com/office/drawing/2010/main">
                  <a14:imgLayer r:embed="rId25">
                    <a14:imgEffect>
                      <a14:backgroundRemoval t="0" b="100000" l="4851" r="929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747" y="4476242"/>
            <a:ext cx="563744" cy="50274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324" y="7974460"/>
            <a:ext cx="605949" cy="58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53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ユーザー定義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FFFF00"/>
      </a:accent4>
      <a:accent5>
        <a:srgbClr val="FF6699"/>
      </a:accent5>
      <a:accent6>
        <a:srgbClr val="00B050"/>
      </a:accent6>
      <a:hlink>
        <a:srgbClr val="7030A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12</Words>
  <Application>Microsoft Office PowerPoint</Application>
  <PresentationFormat>A4 210 x 297 mm</PresentationFormat>
  <Paragraphs>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meicom</dc:creator>
  <cp:lastModifiedBy>meicom</cp:lastModifiedBy>
  <cp:revision>9</cp:revision>
  <cp:lastPrinted>2022-08-24T04:01:03Z</cp:lastPrinted>
  <dcterms:created xsi:type="dcterms:W3CDTF">2022-08-24T03:29:49Z</dcterms:created>
  <dcterms:modified xsi:type="dcterms:W3CDTF">2022-09-23T02:57:51Z</dcterms:modified>
</cp:coreProperties>
</file>